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1.xml" ContentType="application/xml"/>
  <Override PartName="/customXml/itemProps1.xml" ContentType="application/vnd.openxmlformats-officedocument.customXmlProperties+xml"/>
  <Override PartName="/customXml/item2.xml" ContentType="application/xml"/>
  <Override PartName="/customXml/_rels/item1.xml.rels" ContentType="application/vnd.openxmlformats-package.relationships+xml"/>
  <Override PartName="/customXml/_rels/item2.xml.rels" ContentType="application/vnd.openxmlformats-package.relationships+xml"/>
  <Override PartName="/customXml/_rels/item3.xml.rels" ContentType="application/vnd.openxmlformats-package.relationships+xml"/>
  <Override PartName="/customXml/itemProps2.xml" ContentType="application/vnd.openxmlformats-officedocument.customXmlProperties+xml"/>
  <Override PartName="/customXml/item3.xml" ContentType="application/xml"/>
  <Override PartName="/customXml/itemProps3.xml" ContentType="application/vnd.openxmlformats-officedocument.customXml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_rels/slide1.xml.rels" ContentType="application/vnd.openxmlformats-package.relationships+xml"/>
  <Override PartName="/ppt/presProps.xml" ContentType="application/vnd.openxmlformats-officedocument.presentationml.presProps+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customXml" Target="../customXml/item1.xml"/><Relationship Id="rId5" Type="http://schemas.openxmlformats.org/officeDocument/2006/relationships/customXml" Target="../customXml/item2.xml"/><Relationship Id="rId6" Type="http://schemas.openxmlformats.org/officeDocument/2006/relationships/customXml" Target="../customXml/item3.xml"/><Relationship Id="rId7"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Lst>
  <p:sldSz cx="6858000" cy="9906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A0432F3E-978F-4866-B3CE-6201B53C4259}" type="slidenum">
              <a:t>&lt;#&gt;</a:t>
            </a:fld>
          </a:p>
        </p:txBody>
      </p:sp>
      <p:sp>
        <p:nvSpPr>
          <p:cNvPr id="4" name="PlaceHolder 3"/>
          <p:cNvSpPr>
            <a:spLocks noGrp="1"/>
          </p:cNvSpPr>
          <p:nvPr>
            <p:ph type="dt" idx="1"/>
          </p:nvPr>
        </p:nvSpPr>
        <p:spPr/>
        <p:txBody>
          <a:bodyPr/>
          <a:p>
            <a:r>
              <a:rPr lang="de-DE"/>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71600" y="527400"/>
            <a:ext cx="5914800" cy="191448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27" name="PlaceHolder 2"/>
          <p:cNvSpPr>
            <a:spLocks noGrp="1"/>
          </p:cNvSpPr>
          <p:nvPr>
            <p:ph/>
          </p:nvPr>
        </p:nvSpPr>
        <p:spPr>
          <a:xfrm>
            <a:off x="471600" y="2637000"/>
            <a:ext cx="591480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28" name="PlaceHolder 3"/>
          <p:cNvSpPr>
            <a:spLocks noGrp="1"/>
          </p:cNvSpPr>
          <p:nvPr>
            <p:ph/>
          </p:nvPr>
        </p:nvSpPr>
        <p:spPr>
          <a:xfrm>
            <a:off x="471600" y="5919840"/>
            <a:ext cx="591480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C424785D-7F10-4033-A587-629AD92E7D09}" type="slidenum">
              <a:t>&lt;#&gt;</a:t>
            </a:fld>
          </a:p>
        </p:txBody>
      </p:sp>
      <p:sp>
        <p:nvSpPr>
          <p:cNvPr id="7" name="PlaceHolder 6"/>
          <p:cNvSpPr>
            <a:spLocks noGrp="1"/>
          </p:cNvSpPr>
          <p:nvPr>
            <p:ph type="dt" idx="1"/>
          </p:nvPr>
        </p:nvSpPr>
        <p:spPr/>
        <p:txBody>
          <a:bodyPr/>
          <a:p>
            <a:r>
              <a:rPr lang="de-DE"/>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71600" y="527400"/>
            <a:ext cx="5914800" cy="191448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30" name="PlaceHolder 2"/>
          <p:cNvSpPr>
            <a:spLocks noGrp="1"/>
          </p:cNvSpPr>
          <p:nvPr>
            <p:ph/>
          </p:nvPr>
        </p:nvSpPr>
        <p:spPr>
          <a:xfrm>
            <a:off x="471600" y="2637000"/>
            <a:ext cx="288612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31" name="PlaceHolder 3"/>
          <p:cNvSpPr>
            <a:spLocks noGrp="1"/>
          </p:cNvSpPr>
          <p:nvPr>
            <p:ph/>
          </p:nvPr>
        </p:nvSpPr>
        <p:spPr>
          <a:xfrm>
            <a:off x="3502440" y="2637000"/>
            <a:ext cx="288612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32" name="PlaceHolder 4"/>
          <p:cNvSpPr>
            <a:spLocks noGrp="1"/>
          </p:cNvSpPr>
          <p:nvPr>
            <p:ph/>
          </p:nvPr>
        </p:nvSpPr>
        <p:spPr>
          <a:xfrm>
            <a:off x="471600" y="5919840"/>
            <a:ext cx="288612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33" name="PlaceHolder 5"/>
          <p:cNvSpPr>
            <a:spLocks noGrp="1"/>
          </p:cNvSpPr>
          <p:nvPr>
            <p:ph/>
          </p:nvPr>
        </p:nvSpPr>
        <p:spPr>
          <a:xfrm>
            <a:off x="3502440" y="5919840"/>
            <a:ext cx="288612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D8C017E6-C218-4864-B72C-B4990F85C8A6}" type="slidenum">
              <a:t>&lt;#&gt;</a:t>
            </a:fld>
          </a:p>
        </p:txBody>
      </p:sp>
      <p:sp>
        <p:nvSpPr>
          <p:cNvPr id="9" name="PlaceHolder 8"/>
          <p:cNvSpPr>
            <a:spLocks noGrp="1"/>
          </p:cNvSpPr>
          <p:nvPr>
            <p:ph type="dt" idx="1"/>
          </p:nvPr>
        </p:nvSpPr>
        <p:spPr/>
        <p:txBody>
          <a:bodyPr/>
          <a:p>
            <a:r>
              <a:rPr lang="de-DE"/>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71600" y="527400"/>
            <a:ext cx="5914800" cy="191448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35" name="PlaceHolder 2"/>
          <p:cNvSpPr>
            <a:spLocks noGrp="1"/>
          </p:cNvSpPr>
          <p:nvPr>
            <p:ph/>
          </p:nvPr>
        </p:nvSpPr>
        <p:spPr>
          <a:xfrm>
            <a:off x="471600" y="2637000"/>
            <a:ext cx="190440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36" name="PlaceHolder 3"/>
          <p:cNvSpPr>
            <a:spLocks noGrp="1"/>
          </p:cNvSpPr>
          <p:nvPr>
            <p:ph/>
          </p:nvPr>
        </p:nvSpPr>
        <p:spPr>
          <a:xfrm>
            <a:off x="2471760" y="2637000"/>
            <a:ext cx="190440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37" name="PlaceHolder 4"/>
          <p:cNvSpPr>
            <a:spLocks noGrp="1"/>
          </p:cNvSpPr>
          <p:nvPr>
            <p:ph/>
          </p:nvPr>
        </p:nvSpPr>
        <p:spPr>
          <a:xfrm>
            <a:off x="4471560" y="2637000"/>
            <a:ext cx="190440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38" name="PlaceHolder 5"/>
          <p:cNvSpPr>
            <a:spLocks noGrp="1"/>
          </p:cNvSpPr>
          <p:nvPr>
            <p:ph/>
          </p:nvPr>
        </p:nvSpPr>
        <p:spPr>
          <a:xfrm>
            <a:off x="471600" y="5919840"/>
            <a:ext cx="190440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39" name="PlaceHolder 6"/>
          <p:cNvSpPr>
            <a:spLocks noGrp="1"/>
          </p:cNvSpPr>
          <p:nvPr>
            <p:ph/>
          </p:nvPr>
        </p:nvSpPr>
        <p:spPr>
          <a:xfrm>
            <a:off x="2471760" y="5919840"/>
            <a:ext cx="190440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40" name="PlaceHolder 7"/>
          <p:cNvSpPr>
            <a:spLocks noGrp="1"/>
          </p:cNvSpPr>
          <p:nvPr>
            <p:ph/>
          </p:nvPr>
        </p:nvSpPr>
        <p:spPr>
          <a:xfrm>
            <a:off x="4471560" y="5919840"/>
            <a:ext cx="190440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55F92C9A-AD7E-4803-863C-ECE6C8991076}" type="slidenum">
              <a:t>&lt;#&gt;</a:t>
            </a:fld>
          </a:p>
        </p:txBody>
      </p:sp>
      <p:sp>
        <p:nvSpPr>
          <p:cNvPr id="11" name="PlaceHolder 10"/>
          <p:cNvSpPr>
            <a:spLocks noGrp="1"/>
          </p:cNvSpPr>
          <p:nvPr>
            <p:ph type="dt" idx="1"/>
          </p:nvPr>
        </p:nvSpPr>
        <p:spPr/>
        <p:txBody>
          <a:bodyPr/>
          <a:p>
            <a:r>
              <a:rPr lang="de-DE"/>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71600" y="527400"/>
            <a:ext cx="5914800" cy="191448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6" name="PlaceHolder 2"/>
          <p:cNvSpPr>
            <a:spLocks noGrp="1"/>
          </p:cNvSpPr>
          <p:nvPr>
            <p:ph type="subTitle"/>
          </p:nvPr>
        </p:nvSpPr>
        <p:spPr>
          <a:xfrm>
            <a:off x="471600" y="2637000"/>
            <a:ext cx="5914800" cy="6284880"/>
          </a:xfrm>
          <a:prstGeom prst="rect">
            <a:avLst/>
          </a:prstGeom>
          <a:noFill/>
          <a:ln w="0">
            <a:noFill/>
          </a:ln>
        </p:spPr>
        <p:txBody>
          <a:bodyPr lIns="0" rIns="0" tIns="0" bIns="0" anchor="ctr">
            <a:noAutofit/>
          </a:bodyPr>
          <a:p>
            <a:pPr indent="0" algn="ctr">
              <a:buNone/>
            </a:pPr>
            <a:endParaRPr b="0" lang="it-IT"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43C73612-3635-4078-87B8-64D99C2D49BE}" type="slidenum">
              <a:t>&lt;#&gt;</a:t>
            </a:fld>
          </a:p>
        </p:txBody>
      </p:sp>
      <p:sp>
        <p:nvSpPr>
          <p:cNvPr id="6" name="PlaceHolder 5"/>
          <p:cNvSpPr>
            <a:spLocks noGrp="1"/>
          </p:cNvSpPr>
          <p:nvPr>
            <p:ph type="dt" idx="1"/>
          </p:nvPr>
        </p:nvSpPr>
        <p:spPr/>
        <p:txBody>
          <a:bodyPr/>
          <a:p>
            <a:r>
              <a:rPr lang="de-DE"/>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71600" y="527400"/>
            <a:ext cx="5914800" cy="191448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8" name="PlaceHolder 2"/>
          <p:cNvSpPr>
            <a:spLocks noGrp="1"/>
          </p:cNvSpPr>
          <p:nvPr>
            <p:ph/>
          </p:nvPr>
        </p:nvSpPr>
        <p:spPr>
          <a:xfrm>
            <a:off x="471600" y="2637000"/>
            <a:ext cx="5914800" cy="628488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42EDDAC8-1322-4A2E-AF01-FFA59FEC1804}" type="slidenum">
              <a:t>&lt;#&gt;</a:t>
            </a:fld>
          </a:p>
        </p:txBody>
      </p:sp>
      <p:sp>
        <p:nvSpPr>
          <p:cNvPr id="6" name="PlaceHolder 5"/>
          <p:cNvSpPr>
            <a:spLocks noGrp="1"/>
          </p:cNvSpPr>
          <p:nvPr>
            <p:ph type="dt" idx="1"/>
          </p:nvPr>
        </p:nvSpPr>
        <p:spPr/>
        <p:txBody>
          <a:bodyPr/>
          <a:p>
            <a:r>
              <a:rPr lang="de-DE"/>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71600" y="527400"/>
            <a:ext cx="5914800" cy="191448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10" name="PlaceHolder 2"/>
          <p:cNvSpPr>
            <a:spLocks noGrp="1"/>
          </p:cNvSpPr>
          <p:nvPr>
            <p:ph/>
          </p:nvPr>
        </p:nvSpPr>
        <p:spPr>
          <a:xfrm>
            <a:off x="471600" y="2637000"/>
            <a:ext cx="2886120" cy="628488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11" name="PlaceHolder 3"/>
          <p:cNvSpPr>
            <a:spLocks noGrp="1"/>
          </p:cNvSpPr>
          <p:nvPr>
            <p:ph/>
          </p:nvPr>
        </p:nvSpPr>
        <p:spPr>
          <a:xfrm>
            <a:off x="3502440" y="2637000"/>
            <a:ext cx="2886120" cy="628488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F0F0B039-DF53-415D-A0B5-A36BD5AB4A61}" type="slidenum">
              <a:t>&lt;#&gt;</a:t>
            </a:fld>
          </a:p>
        </p:txBody>
      </p:sp>
      <p:sp>
        <p:nvSpPr>
          <p:cNvPr id="7" name="PlaceHolder 6"/>
          <p:cNvSpPr>
            <a:spLocks noGrp="1"/>
          </p:cNvSpPr>
          <p:nvPr>
            <p:ph type="dt" idx="1"/>
          </p:nvPr>
        </p:nvSpPr>
        <p:spPr/>
        <p:txBody>
          <a:bodyPr/>
          <a:p>
            <a:r>
              <a:rPr lang="de-DE"/>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71600" y="527400"/>
            <a:ext cx="5914800" cy="191448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3D1DD1F6-C349-4F51-95DA-991C097779A2}" type="slidenum">
              <a:t>&lt;#&gt;</a:t>
            </a:fld>
          </a:p>
        </p:txBody>
      </p:sp>
      <p:sp>
        <p:nvSpPr>
          <p:cNvPr id="5" name="PlaceHolder 4"/>
          <p:cNvSpPr>
            <a:spLocks noGrp="1"/>
          </p:cNvSpPr>
          <p:nvPr>
            <p:ph type="dt" idx="1"/>
          </p:nvPr>
        </p:nvSpPr>
        <p:spPr/>
        <p:txBody>
          <a:bodyPr/>
          <a:p>
            <a:r>
              <a:rPr lang="de-DE"/>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71600" y="527400"/>
            <a:ext cx="5914800" cy="8875800"/>
          </a:xfrm>
          <a:prstGeom prst="rect">
            <a:avLst/>
          </a:prstGeom>
          <a:noFill/>
          <a:ln w="0">
            <a:noFill/>
          </a:ln>
        </p:spPr>
        <p:txBody>
          <a:bodyPr lIns="0" rIns="0" tIns="0" bIns="0" anchor="ctr">
            <a:noAutofit/>
          </a:bodyPr>
          <a:p>
            <a:pPr algn="ctr"/>
            <a:endParaRPr b="0" lang="it-IT" sz="32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39DC883C-369D-43AD-AE0F-19F46F9B674F}" type="slidenum">
              <a:t>&lt;#&gt;</a:t>
            </a:fld>
          </a:p>
        </p:txBody>
      </p:sp>
      <p:sp>
        <p:nvSpPr>
          <p:cNvPr id="5" name="PlaceHolder 4"/>
          <p:cNvSpPr>
            <a:spLocks noGrp="1"/>
          </p:cNvSpPr>
          <p:nvPr>
            <p:ph type="dt" idx="1"/>
          </p:nvPr>
        </p:nvSpPr>
        <p:spPr/>
        <p:txBody>
          <a:bodyPr/>
          <a:p>
            <a:r>
              <a:rPr lang="de-DE"/>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71600" y="527400"/>
            <a:ext cx="5914800" cy="191448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15" name="PlaceHolder 2"/>
          <p:cNvSpPr>
            <a:spLocks noGrp="1"/>
          </p:cNvSpPr>
          <p:nvPr>
            <p:ph/>
          </p:nvPr>
        </p:nvSpPr>
        <p:spPr>
          <a:xfrm>
            <a:off x="471600" y="2637000"/>
            <a:ext cx="288612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16" name="PlaceHolder 3"/>
          <p:cNvSpPr>
            <a:spLocks noGrp="1"/>
          </p:cNvSpPr>
          <p:nvPr>
            <p:ph/>
          </p:nvPr>
        </p:nvSpPr>
        <p:spPr>
          <a:xfrm>
            <a:off x="3502440" y="2637000"/>
            <a:ext cx="2886120" cy="628488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17" name="PlaceHolder 4"/>
          <p:cNvSpPr>
            <a:spLocks noGrp="1"/>
          </p:cNvSpPr>
          <p:nvPr>
            <p:ph/>
          </p:nvPr>
        </p:nvSpPr>
        <p:spPr>
          <a:xfrm>
            <a:off x="471600" y="5919840"/>
            <a:ext cx="288612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440D956B-BE67-41BD-B17B-422889141A7F}" type="slidenum">
              <a:t>&lt;#&gt;</a:t>
            </a:fld>
          </a:p>
        </p:txBody>
      </p:sp>
      <p:sp>
        <p:nvSpPr>
          <p:cNvPr id="8" name="PlaceHolder 7"/>
          <p:cNvSpPr>
            <a:spLocks noGrp="1"/>
          </p:cNvSpPr>
          <p:nvPr>
            <p:ph type="dt" idx="1"/>
          </p:nvPr>
        </p:nvSpPr>
        <p:spPr/>
        <p:txBody>
          <a:bodyPr/>
          <a:p>
            <a:r>
              <a:rPr lang="de-DE"/>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71600" y="527400"/>
            <a:ext cx="5914800" cy="191448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19" name="PlaceHolder 2"/>
          <p:cNvSpPr>
            <a:spLocks noGrp="1"/>
          </p:cNvSpPr>
          <p:nvPr>
            <p:ph/>
          </p:nvPr>
        </p:nvSpPr>
        <p:spPr>
          <a:xfrm>
            <a:off x="471600" y="2637000"/>
            <a:ext cx="2886120" cy="628488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20" name="PlaceHolder 3"/>
          <p:cNvSpPr>
            <a:spLocks noGrp="1"/>
          </p:cNvSpPr>
          <p:nvPr>
            <p:ph/>
          </p:nvPr>
        </p:nvSpPr>
        <p:spPr>
          <a:xfrm>
            <a:off x="3502440" y="2637000"/>
            <a:ext cx="288612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21" name="PlaceHolder 4"/>
          <p:cNvSpPr>
            <a:spLocks noGrp="1"/>
          </p:cNvSpPr>
          <p:nvPr>
            <p:ph/>
          </p:nvPr>
        </p:nvSpPr>
        <p:spPr>
          <a:xfrm>
            <a:off x="3502440" y="5919840"/>
            <a:ext cx="288612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FAEB0D70-EAB3-4666-92C7-2DA1CB2EC3ED}" type="slidenum">
              <a:t>&lt;#&gt;</a:t>
            </a:fld>
          </a:p>
        </p:txBody>
      </p:sp>
      <p:sp>
        <p:nvSpPr>
          <p:cNvPr id="8" name="PlaceHolder 7"/>
          <p:cNvSpPr>
            <a:spLocks noGrp="1"/>
          </p:cNvSpPr>
          <p:nvPr>
            <p:ph type="dt" idx="1"/>
          </p:nvPr>
        </p:nvSpPr>
        <p:spPr/>
        <p:txBody>
          <a:bodyPr/>
          <a:p>
            <a:r>
              <a:rPr lang="de-DE"/>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71600" y="527400"/>
            <a:ext cx="5914800" cy="191448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23" name="PlaceHolder 2"/>
          <p:cNvSpPr>
            <a:spLocks noGrp="1"/>
          </p:cNvSpPr>
          <p:nvPr>
            <p:ph/>
          </p:nvPr>
        </p:nvSpPr>
        <p:spPr>
          <a:xfrm>
            <a:off x="471600" y="2637000"/>
            <a:ext cx="288612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24" name="PlaceHolder 3"/>
          <p:cNvSpPr>
            <a:spLocks noGrp="1"/>
          </p:cNvSpPr>
          <p:nvPr>
            <p:ph/>
          </p:nvPr>
        </p:nvSpPr>
        <p:spPr>
          <a:xfrm>
            <a:off x="3502440" y="2637000"/>
            <a:ext cx="288612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25" name="PlaceHolder 4"/>
          <p:cNvSpPr>
            <a:spLocks noGrp="1"/>
          </p:cNvSpPr>
          <p:nvPr>
            <p:ph/>
          </p:nvPr>
        </p:nvSpPr>
        <p:spPr>
          <a:xfrm>
            <a:off x="471600" y="5919840"/>
            <a:ext cx="5914800" cy="2997720"/>
          </a:xfrm>
          <a:prstGeom prst="rect">
            <a:avLst/>
          </a:prstGeom>
          <a:noFill/>
          <a:ln w="0">
            <a:noFill/>
          </a:ln>
        </p:spPr>
        <p:txBody>
          <a:bodyPr lIns="0" rIns="0" tIns="0" bIns="0" anchor="t">
            <a:normAutofit/>
          </a:bodyPr>
          <a:p>
            <a:pPr indent="0">
              <a:lnSpc>
                <a:spcPct val="90000"/>
              </a:lnSpc>
              <a:spcBef>
                <a:spcPts val="1417"/>
              </a:spcBef>
              <a:buNone/>
            </a:pPr>
            <a:endParaRPr b="0" lang="en-US" sz="21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4D090F3C-4F73-450F-A400-42026E2F17FD}" type="slidenum">
              <a:t>&lt;#&gt;</a:t>
            </a:fld>
          </a:p>
        </p:txBody>
      </p:sp>
      <p:sp>
        <p:nvSpPr>
          <p:cNvPr id="8" name="PlaceHolder 7"/>
          <p:cNvSpPr>
            <a:spLocks noGrp="1"/>
          </p:cNvSpPr>
          <p:nvPr>
            <p:ph type="dt" idx="1"/>
          </p:nvPr>
        </p:nvSpPr>
        <p:spPr/>
        <p:txBody>
          <a:bodyPr/>
          <a:p>
            <a:r>
              <a:rPr lang="de-DE"/>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71600" y="527400"/>
            <a:ext cx="5914800" cy="1914480"/>
          </a:xfrm>
          <a:prstGeom prst="rect">
            <a:avLst/>
          </a:prstGeom>
          <a:noFill/>
          <a:ln w="0">
            <a:noFill/>
          </a:ln>
        </p:spPr>
        <p:txBody>
          <a:bodyPr anchor="ctr">
            <a:noAutofit/>
          </a:bodyPr>
          <a:p>
            <a:pPr indent="0">
              <a:lnSpc>
                <a:spcPct val="90000"/>
              </a:lnSpc>
              <a:buNone/>
            </a:pPr>
            <a:r>
              <a:rPr b="0" lang="de-DE" sz="3300" spc="-1" strike="noStrike">
                <a:solidFill>
                  <a:srgbClr val="000000"/>
                </a:solidFill>
                <a:latin typeface="Calibri Light"/>
              </a:rPr>
              <a:t>Mastertitelformat bearbeiten</a:t>
            </a:r>
            <a:endParaRPr b="0" lang="en-US" sz="3300" spc="-1" strike="noStrike">
              <a:solidFill>
                <a:srgbClr val="000000"/>
              </a:solidFill>
              <a:latin typeface="Calibri"/>
            </a:endParaRPr>
          </a:p>
        </p:txBody>
      </p:sp>
      <p:sp>
        <p:nvSpPr>
          <p:cNvPr id="1" name="PlaceHolder 2"/>
          <p:cNvSpPr>
            <a:spLocks noGrp="1"/>
          </p:cNvSpPr>
          <p:nvPr>
            <p:ph type="body"/>
          </p:nvPr>
        </p:nvSpPr>
        <p:spPr>
          <a:xfrm>
            <a:off x="471600" y="2637000"/>
            <a:ext cx="5914800" cy="6284880"/>
          </a:xfrm>
          <a:prstGeom prst="rect">
            <a:avLst/>
          </a:prstGeom>
          <a:noFill/>
          <a:ln w="0">
            <a:noFill/>
          </a:ln>
        </p:spPr>
        <p:txBody>
          <a:bodyPr anchor="t">
            <a:noAutofit/>
          </a:bodyPr>
          <a:p>
            <a:pPr marL="171360" indent="-171360">
              <a:lnSpc>
                <a:spcPct val="90000"/>
              </a:lnSpc>
              <a:spcBef>
                <a:spcPts val="751"/>
              </a:spcBef>
              <a:buClr>
                <a:srgbClr val="000000"/>
              </a:buClr>
              <a:buFont typeface="Arial"/>
              <a:buChar char="•"/>
            </a:pPr>
            <a:r>
              <a:rPr b="0" lang="de-DE" sz="2100" spc="-1" strike="noStrike">
                <a:solidFill>
                  <a:srgbClr val="000000"/>
                </a:solidFill>
                <a:latin typeface="Calibri"/>
              </a:rPr>
              <a:t>Mastertextformat bearbeiten</a:t>
            </a:r>
            <a:endParaRPr b="0" lang="en-US" sz="2100" spc="-1" strike="noStrike">
              <a:solidFill>
                <a:srgbClr val="000000"/>
              </a:solidFill>
              <a:latin typeface="Calibri"/>
            </a:endParaRPr>
          </a:p>
          <a:p>
            <a:pPr lvl="1" marL="514440" indent="-171360">
              <a:lnSpc>
                <a:spcPct val="90000"/>
              </a:lnSpc>
              <a:spcBef>
                <a:spcPts val="374"/>
              </a:spcBef>
              <a:buClr>
                <a:srgbClr val="000000"/>
              </a:buClr>
              <a:buFont typeface="Arial"/>
              <a:buChar char="•"/>
            </a:pPr>
            <a:r>
              <a:rPr b="0" lang="de-DE" sz="1800" spc="-1" strike="noStrike">
                <a:solidFill>
                  <a:srgbClr val="000000"/>
                </a:solidFill>
                <a:latin typeface="Calibri"/>
              </a:rPr>
              <a:t>Zweite Ebene</a:t>
            </a:r>
            <a:endParaRPr b="0" lang="en-US" sz="1800" spc="-1" strike="noStrike">
              <a:solidFill>
                <a:srgbClr val="000000"/>
              </a:solidFill>
              <a:latin typeface="Calibri"/>
            </a:endParaRPr>
          </a:p>
          <a:p>
            <a:pPr lvl="2" marL="857160" indent="-171360">
              <a:lnSpc>
                <a:spcPct val="90000"/>
              </a:lnSpc>
              <a:spcBef>
                <a:spcPts val="374"/>
              </a:spcBef>
              <a:buClr>
                <a:srgbClr val="000000"/>
              </a:buClr>
              <a:buFont typeface="Arial"/>
              <a:buChar char="•"/>
            </a:pPr>
            <a:r>
              <a:rPr b="0" lang="de-DE" sz="1500" spc="-1" strike="noStrike">
                <a:solidFill>
                  <a:srgbClr val="000000"/>
                </a:solidFill>
                <a:latin typeface="Calibri"/>
              </a:rPr>
              <a:t>Dritte Ebene</a:t>
            </a:r>
            <a:endParaRPr b="0" lang="en-US" sz="1500" spc="-1" strike="noStrike">
              <a:solidFill>
                <a:srgbClr val="000000"/>
              </a:solidFill>
              <a:latin typeface="Calibri"/>
            </a:endParaRPr>
          </a:p>
          <a:p>
            <a:pPr lvl="3" marL="1200240" indent="-171360">
              <a:lnSpc>
                <a:spcPct val="90000"/>
              </a:lnSpc>
              <a:spcBef>
                <a:spcPts val="374"/>
              </a:spcBef>
              <a:buClr>
                <a:srgbClr val="000000"/>
              </a:buClr>
              <a:buFont typeface="Arial"/>
              <a:buChar char="•"/>
            </a:pPr>
            <a:r>
              <a:rPr b="0" lang="de-DE" sz="1350" spc="-1" strike="noStrike">
                <a:solidFill>
                  <a:srgbClr val="000000"/>
                </a:solidFill>
                <a:latin typeface="Calibri"/>
              </a:rPr>
              <a:t>Vierte Ebene</a:t>
            </a:r>
            <a:endParaRPr b="0" lang="en-US" sz="1350" spc="-1" strike="noStrike">
              <a:solidFill>
                <a:srgbClr val="000000"/>
              </a:solidFill>
              <a:latin typeface="Calibri"/>
            </a:endParaRPr>
          </a:p>
          <a:p>
            <a:pPr lvl="4" marL="1542960" indent="-171360">
              <a:lnSpc>
                <a:spcPct val="90000"/>
              </a:lnSpc>
              <a:spcBef>
                <a:spcPts val="374"/>
              </a:spcBef>
              <a:buClr>
                <a:srgbClr val="000000"/>
              </a:buClr>
              <a:buFont typeface="Arial"/>
              <a:buChar char="•"/>
            </a:pPr>
            <a:r>
              <a:rPr b="0" lang="de-DE" sz="1350" spc="-1" strike="noStrike">
                <a:solidFill>
                  <a:srgbClr val="000000"/>
                </a:solidFill>
                <a:latin typeface="Calibri"/>
              </a:rPr>
              <a:t>Fünfte Ebene</a:t>
            </a:r>
            <a:endParaRPr b="0" lang="en-US" sz="1350" spc="-1" strike="noStrike">
              <a:solidFill>
                <a:srgbClr val="000000"/>
              </a:solidFill>
              <a:latin typeface="Calibri"/>
            </a:endParaRPr>
          </a:p>
        </p:txBody>
      </p:sp>
      <p:sp>
        <p:nvSpPr>
          <p:cNvPr id="2" name="PlaceHolder 3"/>
          <p:cNvSpPr>
            <a:spLocks noGrp="1"/>
          </p:cNvSpPr>
          <p:nvPr>
            <p:ph type="dt" idx="1"/>
          </p:nvPr>
        </p:nvSpPr>
        <p:spPr>
          <a:xfrm>
            <a:off x="471600" y="9181440"/>
            <a:ext cx="1542600" cy="527040"/>
          </a:xfrm>
          <a:prstGeom prst="rect">
            <a:avLst/>
          </a:prstGeom>
          <a:noFill/>
          <a:ln w="0">
            <a:noFill/>
          </a:ln>
        </p:spPr>
        <p:txBody>
          <a:bodyPr anchor="ctr">
            <a:noAutofit/>
          </a:bodyPr>
          <a:lstStyle>
            <a:lvl1pPr indent="0">
              <a:lnSpc>
                <a:spcPct val="100000"/>
              </a:lnSpc>
              <a:buNone/>
              <a:defRPr b="0" lang="de-DE" sz="900" spc="-1" strike="noStrike">
                <a:solidFill>
                  <a:srgbClr val="8b8b8b"/>
                </a:solidFill>
                <a:latin typeface="Calibri"/>
              </a:defRPr>
            </a:lvl1pPr>
          </a:lstStyle>
          <a:p>
            <a:pPr indent="0">
              <a:lnSpc>
                <a:spcPct val="100000"/>
              </a:lnSpc>
              <a:buNone/>
            </a:pPr>
            <a:r>
              <a:rPr b="0" lang="de-DE" sz="900" spc="-1" strike="noStrike">
                <a:solidFill>
                  <a:srgbClr val="8b8b8b"/>
                </a:solidFill>
                <a:latin typeface="Calibri"/>
              </a:rPr>
              <a:t>&lt;Datum/Uhrzeit&gt;</a:t>
            </a:r>
            <a:endParaRPr b="0" lang="it-IT" sz="900" spc="-1" strike="noStrike">
              <a:solidFill>
                <a:srgbClr val="000000"/>
              </a:solidFill>
              <a:latin typeface="Times New Roman"/>
            </a:endParaRPr>
          </a:p>
        </p:txBody>
      </p:sp>
      <p:sp>
        <p:nvSpPr>
          <p:cNvPr id="3" name="PlaceHolder 4"/>
          <p:cNvSpPr>
            <a:spLocks noGrp="1"/>
          </p:cNvSpPr>
          <p:nvPr>
            <p:ph type="ftr" idx="2"/>
          </p:nvPr>
        </p:nvSpPr>
        <p:spPr>
          <a:xfrm>
            <a:off x="2271600" y="9181440"/>
            <a:ext cx="2314080" cy="527040"/>
          </a:xfrm>
          <a:prstGeom prst="rect">
            <a:avLst/>
          </a:prstGeom>
          <a:noFill/>
          <a:ln w="0">
            <a:noFill/>
          </a:ln>
        </p:spPr>
        <p:txBody>
          <a:bodyPr anchor="ctr">
            <a:noAutofit/>
          </a:bodyPr>
          <a:lstStyle>
            <a:lvl1pPr indent="0" algn="ctr">
              <a:buNone/>
              <a:defRPr b="0" lang="it-IT" sz="1400" spc="-1" strike="noStrike">
                <a:solidFill>
                  <a:srgbClr val="000000"/>
                </a:solidFill>
                <a:latin typeface="Times New Roman"/>
              </a:defRPr>
            </a:lvl1pPr>
          </a:lstStyle>
          <a:p>
            <a:pPr indent="0" algn="ctr">
              <a:buNone/>
            </a:pPr>
            <a:r>
              <a:rPr b="0" lang="it-IT" sz="1400" spc="-1" strike="noStrike">
                <a:solidFill>
                  <a:srgbClr val="000000"/>
                </a:solidFill>
                <a:latin typeface="Times New Roman"/>
              </a:rPr>
              <a:t>&lt;Fußzeile&gt;</a:t>
            </a:r>
            <a:endParaRPr b="0" lang="it-IT" sz="1400" spc="-1" strike="noStrike">
              <a:solidFill>
                <a:srgbClr val="000000"/>
              </a:solidFill>
              <a:latin typeface="Times New Roman"/>
            </a:endParaRPr>
          </a:p>
        </p:txBody>
      </p:sp>
      <p:sp>
        <p:nvSpPr>
          <p:cNvPr id="4" name="PlaceHolder 5"/>
          <p:cNvSpPr>
            <a:spLocks noGrp="1"/>
          </p:cNvSpPr>
          <p:nvPr>
            <p:ph type="sldNum" idx="3"/>
          </p:nvPr>
        </p:nvSpPr>
        <p:spPr>
          <a:xfrm>
            <a:off x="4843440" y="9181440"/>
            <a:ext cx="1542600" cy="527040"/>
          </a:xfrm>
          <a:prstGeom prst="rect">
            <a:avLst/>
          </a:prstGeom>
          <a:noFill/>
          <a:ln w="0">
            <a:noFill/>
          </a:ln>
        </p:spPr>
        <p:txBody>
          <a:bodyPr anchor="ctr">
            <a:noAutofit/>
          </a:bodyPr>
          <a:lstStyle>
            <a:lvl1pPr indent="0" algn="r">
              <a:lnSpc>
                <a:spcPct val="100000"/>
              </a:lnSpc>
              <a:buNone/>
              <a:defRPr b="0" lang="de-DE" sz="900" spc="-1" strike="noStrike">
                <a:solidFill>
                  <a:srgbClr val="8b8b8b"/>
                </a:solidFill>
                <a:latin typeface="Calibri"/>
              </a:defRPr>
            </a:lvl1pPr>
          </a:lstStyle>
          <a:p>
            <a:pPr indent="0" algn="r">
              <a:lnSpc>
                <a:spcPct val="100000"/>
              </a:lnSpc>
              <a:buNone/>
            </a:pPr>
            <a:fld id="{3CAEB053-A0DD-48A9-BE57-2535A55E1F17}" type="slidenum">
              <a:rPr b="0" lang="de-DE" sz="900" spc="-1" strike="noStrike">
                <a:solidFill>
                  <a:srgbClr val="8b8b8b"/>
                </a:solidFill>
                <a:latin typeface="Calibri"/>
              </a:rPr>
              <a:t>&lt;Foliennummer&gt;</a:t>
            </a:fld>
            <a:endParaRPr b="0" lang="it-IT" sz="9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hyperlink" Target="https://www.gemeinde.tramin.bz.it/system/web/default.aspx?sprache=3&amp;menuonr=219551307" TargetMode="External"/><Relationship Id="rId5" Type="http://schemas.openxmlformats.org/officeDocument/2006/relationships/hyperlink" Target="https://de.surveymonkey.com/r/PZMD97Q?lang=it" TargetMode="External"/><Relationship Id="rId6" Type="http://schemas.openxmlformats.org/officeDocument/2006/relationships/image" Target="../media/image4.png"/><Relationship Id="rId7" Type="http://schemas.openxmlformats.org/officeDocument/2006/relationships/hyperlink" Target="https://www.gemeinde.tramin.bz.it/de" TargetMode="External"/><Relationship Id="rId8" Type="http://schemas.openxmlformats.org/officeDocument/2006/relationships/hyperlink" Target="https://de.surveymonkey.com/r/PZMD97Q" TargetMode="External"/><Relationship Id="rId9" Type="http://schemas.openxmlformats.org/officeDocument/2006/relationships/image" Target="../media/image5.png"/><Relationship Id="rId10" Type="http://schemas.openxmlformats.org/officeDocument/2006/relationships/image" Target="../media/image6.png"/><Relationship Id="rId1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8826b"/>
        </a:solidFill>
      </p:bgPr>
    </p:bg>
    <p:spTree>
      <p:nvGrpSpPr>
        <p:cNvPr id="1" name=""/>
        <p:cNvGrpSpPr/>
        <p:nvPr/>
      </p:nvGrpSpPr>
      <p:grpSpPr>
        <a:xfrm>
          <a:off x="0" y="0"/>
          <a:ext cx="0" cy="0"/>
          <a:chOff x="0" y="0"/>
          <a:chExt cx="0" cy="0"/>
        </a:xfrm>
      </p:grpSpPr>
      <p:pic>
        <p:nvPicPr>
          <p:cNvPr id="41" name="Grafik 13" descr=""/>
          <p:cNvPicPr/>
          <p:nvPr/>
        </p:nvPicPr>
        <p:blipFill>
          <a:blip r:embed="rId1"/>
          <a:srcRect l="0" t="569" r="0" b="19605"/>
          <a:stretch/>
        </p:blipFill>
        <p:spPr>
          <a:xfrm rot="691800">
            <a:off x="-2003760" y="46440"/>
            <a:ext cx="10614240" cy="10760040"/>
          </a:xfrm>
          <a:prstGeom prst="rect">
            <a:avLst/>
          </a:prstGeom>
          <a:ln w="0">
            <a:noFill/>
          </a:ln>
        </p:spPr>
      </p:pic>
      <p:sp>
        <p:nvSpPr>
          <p:cNvPr id="42" name="Ellipse 10"/>
          <p:cNvSpPr/>
          <p:nvPr/>
        </p:nvSpPr>
        <p:spPr>
          <a:xfrm>
            <a:off x="-316080" y="7938720"/>
            <a:ext cx="2355840" cy="235584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de-DE" sz="1800" spc="-1" strike="noStrike">
              <a:solidFill>
                <a:schemeClr val="lt1"/>
              </a:solidFill>
              <a:latin typeface="Calibri"/>
            </a:endParaRPr>
          </a:p>
        </p:txBody>
      </p:sp>
      <p:sp>
        <p:nvSpPr>
          <p:cNvPr id="43" name="Textfeld 19"/>
          <p:cNvSpPr/>
          <p:nvPr/>
        </p:nvSpPr>
        <p:spPr>
          <a:xfrm>
            <a:off x="0" y="9116640"/>
            <a:ext cx="6857640" cy="783720"/>
          </a:xfrm>
          <a:prstGeom prst="rect">
            <a:avLst/>
          </a:prstGeom>
          <a:solidFill>
            <a:schemeClr val="bg1"/>
          </a:solidFill>
          <a:ln w="0">
            <a:solidFill>
              <a:srgbClr val="ffffff"/>
            </a:solidFill>
          </a:ln>
        </p:spPr>
        <p:style>
          <a:lnRef idx="0"/>
          <a:fillRef idx="0"/>
          <a:effectRef idx="0"/>
          <a:fontRef idx="minor"/>
        </p:style>
        <p:txBody>
          <a:bodyPr lIns="90000" rIns="90000" tIns="45000" bIns="45000" anchor="t">
            <a:spAutoFit/>
          </a:bodyPr>
          <a:p>
            <a:pPr>
              <a:lnSpc>
                <a:spcPct val="100000"/>
              </a:lnSpc>
            </a:pPr>
            <a:endParaRPr b="0" lang="de-DE" sz="1800" spc="-1" strike="noStrike">
              <a:solidFill>
                <a:srgbClr val="000000"/>
              </a:solidFill>
              <a:latin typeface="Calibri"/>
            </a:endParaRPr>
          </a:p>
        </p:txBody>
      </p:sp>
      <p:pic>
        <p:nvPicPr>
          <p:cNvPr id="44" name="Grafik 8" descr="Ein Bild, das Text, Schrift, Grafiken, Screenshot enthält.&#10;&#10;Automatisch generierte Beschreibung"/>
          <p:cNvPicPr/>
          <p:nvPr/>
        </p:nvPicPr>
        <p:blipFill>
          <a:blip r:embed="rId2"/>
          <a:stretch/>
        </p:blipFill>
        <p:spPr>
          <a:xfrm>
            <a:off x="4258440" y="9340200"/>
            <a:ext cx="1210320" cy="336240"/>
          </a:xfrm>
          <a:prstGeom prst="rect">
            <a:avLst/>
          </a:prstGeom>
          <a:ln w="0">
            <a:noFill/>
          </a:ln>
        </p:spPr>
      </p:pic>
      <p:pic>
        <p:nvPicPr>
          <p:cNvPr id="45" name="Grafik 9" descr="Immagine che contiene testo, Carattere, schermata, Elementi grafici&#10;&#10;Descrizione generata automaticamente"/>
          <p:cNvPicPr/>
          <p:nvPr/>
        </p:nvPicPr>
        <p:blipFill>
          <a:blip r:embed="rId3"/>
          <a:stretch/>
        </p:blipFill>
        <p:spPr>
          <a:xfrm>
            <a:off x="5752080" y="9318960"/>
            <a:ext cx="822240" cy="379080"/>
          </a:xfrm>
          <a:prstGeom prst="rect">
            <a:avLst/>
          </a:prstGeom>
          <a:ln w="0">
            <a:noFill/>
          </a:ln>
        </p:spPr>
      </p:pic>
      <p:sp>
        <p:nvSpPr>
          <p:cNvPr id="46" name="Textfeld 1"/>
          <p:cNvSpPr/>
          <p:nvPr/>
        </p:nvSpPr>
        <p:spPr>
          <a:xfrm>
            <a:off x="4023720" y="2143440"/>
            <a:ext cx="2464920" cy="6615720"/>
          </a:xfrm>
          <a:prstGeom prst="rect">
            <a:avLst/>
          </a:prstGeom>
          <a:noFill/>
          <a:ln w="0">
            <a:noFill/>
          </a:ln>
        </p:spPr>
        <p:style>
          <a:lnRef idx="0"/>
          <a:fillRef idx="0"/>
          <a:effectRef idx="0"/>
          <a:fontRef idx="minor"/>
        </p:style>
        <p:txBody>
          <a:bodyPr numCol="1" spcCol="180000" anchor="t">
            <a:spAutoFit/>
          </a:bodyPr>
          <a:p>
            <a:pPr algn="just">
              <a:lnSpc>
                <a:spcPct val="107000"/>
              </a:lnSpc>
              <a:spcAft>
                <a:spcPts val="799"/>
              </a:spcAft>
            </a:pPr>
            <a:r>
              <a:rPr b="0" i="1" lang="it-IT" sz="1000" spc="-1" strike="noStrike">
                <a:solidFill>
                  <a:srgbClr val="ffffff"/>
                </a:solidFill>
                <a:latin typeface="Verdana Pro"/>
                <a:ea typeface="Calibri"/>
              </a:rPr>
              <a:t>La Comunità Comprensoriale di Oltradige/Bassa Atesina sta attualmente sviluppando un </a:t>
            </a:r>
            <a:r>
              <a:rPr b="1" i="1" lang="it-IT" sz="1000" spc="-1" strike="noStrike">
                <a:solidFill>
                  <a:srgbClr val="ffffff"/>
                </a:solidFill>
                <a:latin typeface="Verdana Pro Black"/>
                <a:ea typeface="Verdana"/>
              </a:rPr>
              <a:t>pian</a:t>
            </a:r>
            <a:r>
              <a:rPr b="0" i="1" lang="it-IT" sz="1000" spc="-1" strike="noStrike">
                <a:solidFill>
                  <a:srgbClr val="ffffff"/>
                </a:solidFill>
                <a:latin typeface="Verdana Pro Black"/>
                <a:ea typeface="Verdana"/>
              </a:rPr>
              <a:t>o di protezione del clima</a:t>
            </a:r>
            <a:r>
              <a:rPr b="0" i="1" lang="it-IT" sz="1000" spc="-1" strike="noStrike">
                <a:solidFill>
                  <a:srgbClr val="ffffff"/>
                </a:solidFill>
                <a:latin typeface="Verdana Pro Light"/>
                <a:ea typeface="Calibri"/>
              </a:rPr>
              <a:t> </a:t>
            </a:r>
            <a:r>
              <a:rPr b="0" i="1" lang="it-IT" sz="1000" spc="-1" strike="noStrike">
                <a:solidFill>
                  <a:srgbClr val="ffffff"/>
                </a:solidFill>
                <a:latin typeface="Verdana Pro"/>
                <a:ea typeface="Calibri"/>
              </a:rPr>
              <a:t>con i comuni. L'obiettivo del piano di protezione del clima è quello di registrare la situazione attuale del comune, nonché di prepararsi strategicamente ai cambiamenti climatici e di definire misure per la protezione del clima e l'adattamento ai cambiamenti climatici.</a:t>
            </a:r>
            <a:endParaRPr b="0" lang="it-IT" sz="1000" spc="-1" strike="noStrike">
              <a:solidFill>
                <a:srgbClr val="000000"/>
              </a:solidFill>
              <a:latin typeface="Arial"/>
            </a:endParaRPr>
          </a:p>
          <a:p>
            <a:pPr algn="just">
              <a:lnSpc>
                <a:spcPct val="107000"/>
              </a:lnSpc>
              <a:spcAft>
                <a:spcPts val="799"/>
              </a:spcAft>
            </a:pPr>
            <a:r>
              <a:rPr b="0" i="1" lang="it-IT" sz="1000" spc="-1" strike="noStrike">
                <a:solidFill>
                  <a:srgbClr val="ffffff"/>
                </a:solidFill>
                <a:latin typeface="Verdana Pro"/>
                <a:ea typeface="Calibri"/>
              </a:rPr>
              <a:t>L'obiettivo è dare a tutti i cittadini l'opportunità di partecipare a questo processo e di contribuire con le loro idee. Per questo è in corso un</a:t>
            </a:r>
            <a:r>
              <a:rPr b="0" i="1" lang="it-IT" sz="1000" spc="-1" strike="noStrike">
                <a:solidFill>
                  <a:srgbClr val="ffffff"/>
                </a:solidFill>
                <a:latin typeface="Verdana Pro Light"/>
                <a:ea typeface="Calibri"/>
              </a:rPr>
              <a:t> </a:t>
            </a:r>
            <a:r>
              <a:rPr b="0" i="1" lang="it-IT" sz="1000" spc="-1" strike="noStrike">
                <a:solidFill>
                  <a:srgbClr val="ffffff"/>
                </a:solidFill>
                <a:latin typeface="Verdana Pro Black"/>
                <a:ea typeface="Calibri"/>
              </a:rPr>
              <a:t>sondaggio</a:t>
            </a:r>
            <a:r>
              <a:rPr b="0" i="1" lang="it-IT" sz="1000" spc="-1" strike="noStrike">
                <a:solidFill>
                  <a:srgbClr val="ffffff"/>
                </a:solidFill>
                <a:latin typeface="Verdana Pro Light"/>
                <a:ea typeface="Calibri"/>
              </a:rPr>
              <a:t> </a:t>
            </a:r>
            <a:r>
              <a:rPr b="0" i="1" lang="it-IT" sz="1000" spc="-1" strike="noStrike">
                <a:solidFill>
                  <a:srgbClr val="ffffff"/>
                </a:solidFill>
                <a:latin typeface="Verdana Pro"/>
                <a:ea typeface="Calibri"/>
              </a:rPr>
              <a:t>con l'obiettivo di raccogliere </a:t>
            </a:r>
            <a:r>
              <a:rPr b="0" i="1" lang="it-IT" sz="1000" spc="-1" strike="noStrike">
                <a:solidFill>
                  <a:srgbClr val="ffffff"/>
                </a:solidFill>
                <a:latin typeface="Verdana Pro Black"/>
                <a:ea typeface="Calibri"/>
              </a:rPr>
              <a:t>misure</a:t>
            </a:r>
            <a:r>
              <a:rPr b="0" i="1" lang="it-IT" sz="1000" spc="-1" strike="noStrike">
                <a:solidFill>
                  <a:srgbClr val="ffffff"/>
                </a:solidFill>
                <a:latin typeface="Verdana Pro"/>
                <a:ea typeface="Calibri"/>
              </a:rPr>
              <a:t> su come il Comune può plasmare il suo</a:t>
            </a:r>
            <a:r>
              <a:rPr b="0" i="1" lang="it-IT" sz="1000" spc="-1" strike="noStrike">
                <a:solidFill>
                  <a:srgbClr val="ffffff"/>
                </a:solidFill>
                <a:latin typeface="Verdana Pro Light"/>
                <a:ea typeface="Calibri"/>
              </a:rPr>
              <a:t> </a:t>
            </a:r>
            <a:r>
              <a:rPr b="0" i="1" lang="it-IT" sz="1000" spc="-1" strike="noStrike">
                <a:solidFill>
                  <a:srgbClr val="ffffff"/>
                </a:solidFill>
                <a:latin typeface="Verdana Pro Black"/>
                <a:ea typeface="Calibri"/>
              </a:rPr>
              <a:t>futuro</a:t>
            </a:r>
            <a:r>
              <a:rPr b="0" i="1" lang="it-IT" sz="1000" spc="-1" strike="noStrike">
                <a:solidFill>
                  <a:srgbClr val="ffffff"/>
                </a:solidFill>
                <a:latin typeface="Verdana Pro Light"/>
                <a:ea typeface="Calibri"/>
              </a:rPr>
              <a:t> </a:t>
            </a:r>
            <a:r>
              <a:rPr b="0" i="1" lang="it-IT" sz="1000" spc="-1" strike="noStrike">
                <a:solidFill>
                  <a:srgbClr val="ffffff"/>
                </a:solidFill>
                <a:latin typeface="Verdana Pro"/>
                <a:ea typeface="Calibri"/>
              </a:rPr>
              <a:t>in modo sostenibile e su come dovrebbe svilupparsi ulteriormente.</a:t>
            </a:r>
            <a:endParaRPr b="0" lang="it-IT" sz="1000" spc="-1" strike="noStrike">
              <a:solidFill>
                <a:srgbClr val="000000"/>
              </a:solidFill>
              <a:latin typeface="Arial"/>
            </a:endParaRPr>
          </a:p>
          <a:p>
            <a:pPr algn="just">
              <a:lnSpc>
                <a:spcPct val="107000"/>
              </a:lnSpc>
              <a:spcAft>
                <a:spcPts val="799"/>
              </a:spcAft>
            </a:pPr>
            <a:r>
              <a:rPr b="0" i="1" lang="it-IT" sz="1000" spc="-1" strike="noStrike">
                <a:solidFill>
                  <a:srgbClr val="ffffff"/>
                </a:solidFill>
                <a:latin typeface="Verdana Pro"/>
                <a:ea typeface="Calibri"/>
              </a:rPr>
              <a:t>Il questionario sarà disponibile online dal </a:t>
            </a:r>
            <a:r>
              <a:rPr b="1" i="1" lang="it-IT" sz="1000" spc="-1" strike="noStrike">
                <a:solidFill>
                  <a:srgbClr val="ffffff"/>
                </a:solidFill>
                <a:latin typeface="Verdana Pro"/>
                <a:ea typeface="Calibri"/>
              </a:rPr>
              <a:t>18. aprile 2024 al 18. maggio 2024</a:t>
            </a:r>
            <a:r>
              <a:rPr b="0" i="1" lang="it-IT" sz="1000" spc="-1" strike="noStrike">
                <a:solidFill>
                  <a:srgbClr val="ffffff"/>
                </a:solidFill>
                <a:latin typeface="Verdana Pro"/>
                <a:ea typeface="Calibri"/>
              </a:rPr>
              <a:t> e sarà disponibile anche in forma cartacea nel comune.</a:t>
            </a:r>
            <a:endParaRPr b="0" lang="it-IT" sz="1000" spc="-1" strike="noStrike">
              <a:solidFill>
                <a:srgbClr val="000000"/>
              </a:solidFill>
              <a:latin typeface="Arial"/>
            </a:endParaRPr>
          </a:p>
          <a:p>
            <a:pPr algn="just">
              <a:lnSpc>
                <a:spcPct val="107000"/>
              </a:lnSpc>
              <a:spcAft>
                <a:spcPts val="799"/>
              </a:spcAft>
            </a:pPr>
            <a:r>
              <a:rPr b="0" i="1" lang="it-IT" sz="1000" spc="-1" strike="noStrike">
                <a:solidFill>
                  <a:srgbClr val="ffffff"/>
                </a:solidFill>
                <a:latin typeface="Verdana Pro"/>
                <a:ea typeface="Calibri"/>
              </a:rPr>
              <a:t>Ulteriori informazioni sono disponibili qui:</a:t>
            </a:r>
            <a:r>
              <a:rPr b="0" i="1" lang="it-IT" sz="1000" spc="-1" strike="noStrike">
                <a:solidFill>
                  <a:srgbClr val="ffffff"/>
                </a:solidFill>
                <a:latin typeface="Verdana Pro Light"/>
                <a:ea typeface="Calibri"/>
              </a:rPr>
              <a:t> </a:t>
            </a:r>
            <a:r>
              <a:rPr b="0" i="1" lang="it-IT" sz="1000" spc="-1" strike="noStrike" u="sng">
                <a:solidFill>
                  <a:srgbClr val="ffffff"/>
                </a:solidFill>
                <a:uFillTx/>
                <a:latin typeface="Verdana Pro Black"/>
                <a:ea typeface="Calibri"/>
                <a:hlinkClick r:id="rId4"/>
              </a:rPr>
              <a:t>https://www.gemeinde.tramin.bz.it/system/web/default.aspx?sprache=3&amp;menuonr=219551307</a:t>
            </a:r>
            <a:endParaRPr b="0" lang="it-IT" sz="1000" spc="-1" strike="noStrike">
              <a:solidFill>
                <a:srgbClr val="000000"/>
              </a:solidFill>
              <a:latin typeface="Arial"/>
            </a:endParaRPr>
          </a:p>
          <a:p>
            <a:pPr algn="just">
              <a:lnSpc>
                <a:spcPct val="107000"/>
              </a:lnSpc>
              <a:spcAft>
                <a:spcPts val="799"/>
              </a:spcAft>
            </a:pPr>
            <a:r>
              <a:rPr b="0" i="1" lang="it-IT" sz="1000" spc="-1" strike="noStrike">
                <a:solidFill>
                  <a:srgbClr val="ffffff"/>
                </a:solidFill>
                <a:latin typeface="Verdana Pro"/>
                <a:ea typeface="Calibri"/>
              </a:rPr>
              <a:t>LINK Sondaggio e codice QR</a:t>
            </a:r>
            <a:endParaRPr b="0" lang="it-IT" sz="1000" spc="-1" strike="noStrike">
              <a:solidFill>
                <a:srgbClr val="000000"/>
              </a:solidFill>
              <a:latin typeface="Arial"/>
            </a:endParaRPr>
          </a:p>
          <a:p>
            <a:pPr algn="just">
              <a:lnSpc>
                <a:spcPct val="107000"/>
              </a:lnSpc>
              <a:spcAft>
                <a:spcPts val="799"/>
              </a:spcAft>
            </a:pPr>
            <a:r>
              <a:rPr b="0" i="1" lang="de-DE" sz="1000" spc="-1" strike="noStrike" u="sng">
                <a:solidFill>
                  <a:srgbClr val="ffffff"/>
                </a:solidFill>
                <a:uFillTx/>
                <a:latin typeface="Verdana Pro Black"/>
                <a:ea typeface="Calibri"/>
                <a:hlinkClick r:id="rId5"/>
              </a:rPr>
              <a:t>https://de.surveymonkey.com/r/PZMD97Q?lang=it</a:t>
            </a:r>
            <a:endParaRPr b="0" lang="it-IT" sz="1000" spc="-1" strike="noStrike">
              <a:solidFill>
                <a:srgbClr val="000000"/>
              </a:solidFill>
              <a:latin typeface="Arial"/>
            </a:endParaRPr>
          </a:p>
          <a:p>
            <a:pPr algn="just">
              <a:lnSpc>
                <a:spcPct val="107000"/>
              </a:lnSpc>
              <a:spcAft>
                <a:spcPts val="799"/>
              </a:spcAft>
            </a:pPr>
            <a:endParaRPr b="0" lang="it-IT" sz="1000" spc="-1" strike="noStrike">
              <a:solidFill>
                <a:srgbClr val="000000"/>
              </a:solidFill>
              <a:latin typeface="Arial"/>
            </a:endParaRPr>
          </a:p>
          <a:p>
            <a:pPr algn="just">
              <a:lnSpc>
                <a:spcPct val="107000"/>
              </a:lnSpc>
              <a:spcAft>
                <a:spcPts val="799"/>
              </a:spcAft>
            </a:pPr>
            <a:endParaRPr b="0" lang="it-IT" sz="1000" spc="-1" strike="noStrike">
              <a:solidFill>
                <a:srgbClr val="000000"/>
              </a:solidFill>
              <a:latin typeface="Arial"/>
            </a:endParaRPr>
          </a:p>
          <a:p>
            <a:pPr algn="just">
              <a:lnSpc>
                <a:spcPct val="107000"/>
              </a:lnSpc>
              <a:spcAft>
                <a:spcPts val="799"/>
              </a:spcAft>
            </a:pPr>
            <a:endParaRPr b="0" lang="it-IT" sz="1000" spc="-1" strike="noStrike">
              <a:solidFill>
                <a:srgbClr val="000000"/>
              </a:solidFill>
              <a:latin typeface="Arial"/>
            </a:endParaRPr>
          </a:p>
        </p:txBody>
      </p:sp>
      <p:pic>
        <p:nvPicPr>
          <p:cNvPr id="47" name="Grafik 7" descr="Ein Bild, das Text, Fenster, Schrift, Poster enthält.&#10;&#10;Automatisch generierte Beschreibung"/>
          <p:cNvPicPr/>
          <p:nvPr/>
        </p:nvPicPr>
        <p:blipFill>
          <a:blip r:embed="rId6"/>
          <a:stretch/>
        </p:blipFill>
        <p:spPr>
          <a:xfrm>
            <a:off x="3514320" y="9212400"/>
            <a:ext cx="460440" cy="591840"/>
          </a:xfrm>
          <a:prstGeom prst="rect">
            <a:avLst/>
          </a:prstGeom>
          <a:ln w="0">
            <a:noFill/>
          </a:ln>
        </p:spPr>
      </p:pic>
      <p:sp>
        <p:nvSpPr>
          <p:cNvPr id="48" name="Ellipse 12"/>
          <p:cNvSpPr/>
          <p:nvPr/>
        </p:nvSpPr>
        <p:spPr>
          <a:xfrm>
            <a:off x="-273600" y="-465840"/>
            <a:ext cx="1901880" cy="190188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de-DE" sz="1800" spc="-1" strike="noStrike">
              <a:solidFill>
                <a:schemeClr val="lt1"/>
              </a:solidFill>
              <a:latin typeface="Calibri"/>
            </a:endParaRPr>
          </a:p>
        </p:txBody>
      </p:sp>
      <p:sp>
        <p:nvSpPr>
          <p:cNvPr id="49" name="Textfeld 20"/>
          <p:cNvSpPr/>
          <p:nvPr/>
        </p:nvSpPr>
        <p:spPr>
          <a:xfrm>
            <a:off x="1523880" y="2147760"/>
            <a:ext cx="2464920" cy="5800680"/>
          </a:xfrm>
          <a:prstGeom prst="rect">
            <a:avLst/>
          </a:prstGeom>
          <a:noFill/>
          <a:ln w="0">
            <a:noFill/>
          </a:ln>
        </p:spPr>
        <p:style>
          <a:lnRef idx="0"/>
          <a:fillRef idx="0"/>
          <a:effectRef idx="0"/>
          <a:fontRef idx="minor"/>
        </p:style>
        <p:txBody>
          <a:bodyPr numCol="1" spcCol="180000" anchor="t">
            <a:spAutoFit/>
          </a:bodyPr>
          <a:p>
            <a:pPr algn="just">
              <a:lnSpc>
                <a:spcPct val="107000"/>
              </a:lnSpc>
              <a:spcAft>
                <a:spcPts val="799"/>
              </a:spcAft>
            </a:pPr>
            <a:r>
              <a:rPr b="0" lang="de-DE" sz="1000" spc="-1" strike="noStrike">
                <a:solidFill>
                  <a:srgbClr val="ffffff"/>
                </a:solidFill>
                <a:latin typeface="Verdana Pro"/>
                <a:ea typeface="Calibri"/>
              </a:rPr>
              <a:t>Der Bezirk Überetsch/Unterland erarbeitet derzeit einen</a:t>
            </a:r>
            <a:r>
              <a:rPr b="0" lang="de-DE" sz="1000" spc="-1" strike="noStrike">
                <a:solidFill>
                  <a:srgbClr val="ffffff"/>
                </a:solidFill>
                <a:latin typeface="Verdana Pro Light"/>
                <a:ea typeface="Calibri"/>
              </a:rPr>
              <a:t> </a:t>
            </a:r>
            <a:r>
              <a:rPr b="0" lang="de-DE" sz="1000" spc="-1" strike="noStrike">
                <a:solidFill>
                  <a:srgbClr val="ffffff"/>
                </a:solidFill>
                <a:latin typeface="Verdana Pro Black"/>
                <a:ea typeface="Calibri"/>
              </a:rPr>
              <a:t>Klimaschutzplan</a:t>
            </a:r>
            <a:r>
              <a:rPr b="0" lang="de-DE" sz="1000" spc="-1" strike="noStrike">
                <a:solidFill>
                  <a:srgbClr val="ffffff"/>
                </a:solidFill>
                <a:latin typeface="Verdana Pro Light"/>
                <a:ea typeface="Calibri"/>
              </a:rPr>
              <a:t> </a:t>
            </a:r>
            <a:r>
              <a:rPr b="0" lang="de-DE" sz="1000" spc="-1" strike="noStrike">
                <a:solidFill>
                  <a:srgbClr val="ffffff"/>
                </a:solidFill>
                <a:latin typeface="Verdana Pro"/>
                <a:ea typeface="Calibri"/>
              </a:rPr>
              <a:t>mit den Gemeinden. Ziel des Klimaschutzplans ist es die momentane Situation der Gemeinde zu erfassen, sowie sich strategisch auf den Klimawandel vorzubereiten und Maßnahmen zum Klimaschutz und zur Klimawandelanpassung zu definieren.</a:t>
            </a:r>
            <a:endParaRPr b="0" lang="it-IT" sz="1000" spc="-1" strike="noStrike">
              <a:solidFill>
                <a:srgbClr val="000000"/>
              </a:solidFill>
              <a:latin typeface="Arial"/>
            </a:endParaRPr>
          </a:p>
          <a:p>
            <a:pPr algn="just">
              <a:lnSpc>
                <a:spcPct val="107000"/>
              </a:lnSpc>
              <a:spcAft>
                <a:spcPts val="799"/>
              </a:spcAft>
            </a:pPr>
            <a:r>
              <a:rPr b="0" lang="de-DE" sz="1000" spc="-1" strike="noStrike">
                <a:solidFill>
                  <a:srgbClr val="ffffff"/>
                </a:solidFill>
                <a:latin typeface="Verdana Pro"/>
                <a:ea typeface="Calibri"/>
              </a:rPr>
              <a:t>In diesen Prozess möchte man allen Bürger:innen die Gelegenheit bieten mitzudenken und ihre Ideen einzubringen. Daher findet eine</a:t>
            </a:r>
            <a:r>
              <a:rPr b="0" lang="de-DE" sz="1000" spc="-1" strike="noStrike">
                <a:solidFill>
                  <a:srgbClr val="ffffff"/>
                </a:solidFill>
                <a:latin typeface="Verdana Pro Light"/>
                <a:ea typeface="Calibri"/>
              </a:rPr>
              <a:t> </a:t>
            </a:r>
            <a:r>
              <a:rPr b="0" lang="de-DE" sz="1000" spc="-1" strike="noStrike">
                <a:solidFill>
                  <a:srgbClr val="ffffff"/>
                </a:solidFill>
                <a:latin typeface="Verdana Pro Black"/>
                <a:ea typeface="Calibri"/>
              </a:rPr>
              <a:t>Umfrage</a:t>
            </a:r>
            <a:r>
              <a:rPr b="0" lang="de-DE" sz="1000" spc="-1" strike="noStrike">
                <a:solidFill>
                  <a:srgbClr val="ffffff"/>
                </a:solidFill>
                <a:latin typeface="Verdana Pro Light"/>
                <a:ea typeface="Calibri"/>
              </a:rPr>
              <a:t> </a:t>
            </a:r>
            <a:r>
              <a:rPr b="0" lang="de-DE" sz="1000" spc="-1" strike="noStrike">
                <a:solidFill>
                  <a:srgbClr val="ffffff"/>
                </a:solidFill>
                <a:latin typeface="Verdana Pro"/>
                <a:ea typeface="Calibri"/>
              </a:rPr>
              <a:t>statt, mit dem Ziel</a:t>
            </a:r>
            <a:r>
              <a:rPr b="1" lang="de-DE" sz="1000" spc="-1" strike="noStrike">
                <a:solidFill>
                  <a:srgbClr val="ffffff"/>
                </a:solidFill>
                <a:latin typeface="Verdana Pro Light"/>
                <a:ea typeface="Calibri"/>
              </a:rPr>
              <a:t> </a:t>
            </a:r>
            <a:r>
              <a:rPr b="0" lang="de-DE" sz="1000" spc="-1" strike="noStrike">
                <a:solidFill>
                  <a:srgbClr val="ffffff"/>
                </a:solidFill>
                <a:latin typeface="Verdana Pro Black"/>
                <a:ea typeface="Calibri"/>
              </a:rPr>
              <a:t>Maßnahmen</a:t>
            </a:r>
            <a:r>
              <a:rPr b="1" lang="de-DE" sz="1000" spc="-1" strike="noStrike">
                <a:solidFill>
                  <a:srgbClr val="ffffff"/>
                </a:solidFill>
                <a:latin typeface="Verdana Pro Light"/>
                <a:ea typeface="Calibri"/>
              </a:rPr>
              <a:t> </a:t>
            </a:r>
            <a:r>
              <a:rPr b="0" lang="de-DE" sz="1000" spc="-1" strike="noStrike">
                <a:solidFill>
                  <a:srgbClr val="ffffff"/>
                </a:solidFill>
                <a:latin typeface="Verdana Pro"/>
                <a:ea typeface="Calibri"/>
              </a:rPr>
              <a:t>zu sammeln, wie die Gemeinde ihre</a:t>
            </a:r>
            <a:r>
              <a:rPr b="0" lang="de-DE" sz="1000" spc="-1" strike="noStrike">
                <a:solidFill>
                  <a:srgbClr val="ffffff"/>
                </a:solidFill>
                <a:latin typeface="Verdana Pro Light"/>
                <a:ea typeface="Calibri"/>
              </a:rPr>
              <a:t> </a:t>
            </a:r>
            <a:r>
              <a:rPr b="0" lang="de-DE" sz="1000" spc="-1" strike="noStrike">
                <a:solidFill>
                  <a:srgbClr val="ffffff"/>
                </a:solidFill>
                <a:latin typeface="Verdana Pro Black"/>
                <a:ea typeface="Calibri"/>
              </a:rPr>
              <a:t>Zukunft</a:t>
            </a:r>
            <a:r>
              <a:rPr b="0" lang="de-DE" sz="1000" spc="-1" strike="noStrike">
                <a:solidFill>
                  <a:srgbClr val="ffffff"/>
                </a:solidFill>
                <a:latin typeface="Verdana Pro Light"/>
                <a:ea typeface="Calibri"/>
              </a:rPr>
              <a:t> </a:t>
            </a:r>
            <a:r>
              <a:rPr b="0" lang="de-DE" sz="1000" spc="-1" strike="noStrike">
                <a:solidFill>
                  <a:srgbClr val="ffffff"/>
                </a:solidFill>
                <a:latin typeface="Verdana Pro"/>
                <a:ea typeface="Calibri"/>
              </a:rPr>
              <a:t>nachhaltig gestalten kann und wie sie sich weiterentwickeln soll. </a:t>
            </a:r>
            <a:endParaRPr b="0" lang="it-IT" sz="1000" spc="-1" strike="noStrike">
              <a:solidFill>
                <a:srgbClr val="000000"/>
              </a:solidFill>
              <a:latin typeface="Arial"/>
            </a:endParaRPr>
          </a:p>
          <a:p>
            <a:pPr algn="just">
              <a:lnSpc>
                <a:spcPct val="107000"/>
              </a:lnSpc>
              <a:spcAft>
                <a:spcPts val="799"/>
              </a:spcAft>
            </a:pPr>
            <a:r>
              <a:rPr b="0" lang="de-DE" sz="1000" spc="-1" strike="noStrike">
                <a:solidFill>
                  <a:srgbClr val="ffffff"/>
                </a:solidFill>
                <a:latin typeface="Verdana Pro"/>
                <a:ea typeface="Calibri"/>
              </a:rPr>
              <a:t>Der Fragebogen wird </a:t>
            </a:r>
            <a:r>
              <a:rPr b="0" lang="de-DE" sz="1000" spc="-1" strike="noStrike">
                <a:solidFill>
                  <a:srgbClr val="ffffff"/>
                </a:solidFill>
                <a:latin typeface="Verdana Pro Black"/>
                <a:ea typeface="Calibri"/>
              </a:rPr>
              <a:t>vom</a:t>
            </a:r>
            <a:r>
              <a:rPr b="1" lang="de-DE" sz="1000" spc="-1" strike="noStrike">
                <a:solidFill>
                  <a:srgbClr val="ffffff"/>
                </a:solidFill>
                <a:latin typeface="Verdana Pro Light"/>
                <a:ea typeface="Calibri"/>
              </a:rPr>
              <a:t> 18. April 2024 bis zum 18. Mai 2024</a:t>
            </a:r>
            <a:r>
              <a:rPr b="1" lang="de-DE" sz="1000" spc="-1" strike="noStrike">
                <a:solidFill>
                  <a:srgbClr val="ffffff"/>
                </a:solidFill>
                <a:highlight>
                  <a:srgbClr val="ff00ff"/>
                </a:highlight>
                <a:latin typeface="Verdana Pro Light"/>
                <a:ea typeface="Calibri"/>
              </a:rPr>
              <a:t>	</a:t>
            </a:r>
            <a:r>
              <a:rPr b="0" lang="de-DE" sz="1000" spc="-1" strike="noStrike">
                <a:solidFill>
                  <a:srgbClr val="ffffff"/>
                </a:solidFill>
                <a:latin typeface="Verdana Pro"/>
                <a:ea typeface="Calibri"/>
              </a:rPr>
              <a:t>online verfügbar sein sowie in Papierform auf der Gemeinde aufliegen.</a:t>
            </a:r>
            <a:endParaRPr b="0" lang="it-IT" sz="1000" spc="-1" strike="noStrike">
              <a:solidFill>
                <a:srgbClr val="000000"/>
              </a:solidFill>
              <a:latin typeface="Arial"/>
            </a:endParaRPr>
          </a:p>
          <a:p>
            <a:pPr algn="just">
              <a:lnSpc>
                <a:spcPct val="107000"/>
              </a:lnSpc>
              <a:spcAft>
                <a:spcPts val="799"/>
              </a:spcAft>
            </a:pPr>
            <a:r>
              <a:rPr b="0" lang="de-DE" sz="1000" spc="-1" strike="noStrike">
                <a:solidFill>
                  <a:srgbClr val="ffffff"/>
                </a:solidFill>
                <a:latin typeface="Verdana Pro"/>
                <a:ea typeface="Calibri"/>
              </a:rPr>
              <a:t>Weitere Informationen finden Sie hier:</a:t>
            </a:r>
            <a:r>
              <a:rPr b="0" lang="de-DE" sz="1000" spc="-1" strike="noStrike">
                <a:solidFill>
                  <a:srgbClr val="ffffff"/>
                </a:solidFill>
                <a:latin typeface="Verdana Pro Light"/>
                <a:ea typeface="Calibri"/>
              </a:rPr>
              <a:t> </a:t>
            </a:r>
            <a:r>
              <a:rPr b="0" lang="de-DE" sz="1000" spc="-1" strike="noStrike" u="sng">
                <a:solidFill>
                  <a:srgbClr val="ffffff"/>
                </a:solidFill>
                <a:uFillTx/>
                <a:latin typeface="Verdana Pro Black"/>
                <a:ea typeface="Calibri"/>
                <a:hlinkClick r:id="rId7"/>
              </a:rPr>
              <a:t>https://www.gemeinde.tramin.bz.it/de</a:t>
            </a:r>
            <a:endParaRPr b="0" lang="it-IT" sz="1000" spc="-1" strike="noStrike">
              <a:solidFill>
                <a:srgbClr val="000000"/>
              </a:solidFill>
              <a:latin typeface="Arial"/>
            </a:endParaRPr>
          </a:p>
          <a:p>
            <a:pPr algn="just">
              <a:lnSpc>
                <a:spcPct val="107000"/>
              </a:lnSpc>
              <a:spcAft>
                <a:spcPts val="799"/>
              </a:spcAft>
            </a:pPr>
            <a:r>
              <a:rPr b="0" lang="de-DE" sz="1000" spc="-1" strike="noStrike">
                <a:solidFill>
                  <a:srgbClr val="ffffff"/>
                </a:solidFill>
                <a:latin typeface="Verdana Pro"/>
                <a:ea typeface="Calibri"/>
              </a:rPr>
              <a:t>Link Umfrage und QR code</a:t>
            </a:r>
            <a:r>
              <a:rPr b="0" lang="de-DE" sz="1000" spc="-1" strike="noStrike">
                <a:solidFill>
                  <a:srgbClr val="ffffff"/>
                </a:solidFill>
                <a:latin typeface="Verdana Pro Light"/>
                <a:ea typeface="Calibri"/>
              </a:rPr>
              <a:t> </a:t>
            </a:r>
            <a:endParaRPr b="0" lang="it-IT" sz="1000" spc="-1" strike="noStrike">
              <a:solidFill>
                <a:srgbClr val="000000"/>
              </a:solidFill>
              <a:latin typeface="Arial"/>
            </a:endParaRPr>
          </a:p>
          <a:p>
            <a:pPr algn="just">
              <a:lnSpc>
                <a:spcPct val="107000"/>
              </a:lnSpc>
              <a:spcAft>
                <a:spcPts val="799"/>
              </a:spcAft>
            </a:pPr>
            <a:r>
              <a:rPr b="0" lang="de-DE" sz="1000" spc="-1" strike="noStrike" u="sng">
                <a:solidFill>
                  <a:srgbClr val="ffffff"/>
                </a:solidFill>
                <a:uFillTx/>
                <a:latin typeface="Verdana Pro Black"/>
                <a:ea typeface="Calibri"/>
                <a:hlinkClick r:id="rId8"/>
              </a:rPr>
              <a:t>https://de.surveymonkey.com/r/PZMD97Q</a:t>
            </a:r>
            <a:endParaRPr b="0" lang="it-IT" sz="1000" spc="-1" strike="noStrike">
              <a:solidFill>
                <a:srgbClr val="000000"/>
              </a:solidFill>
              <a:latin typeface="Arial"/>
            </a:endParaRPr>
          </a:p>
          <a:p>
            <a:pPr algn="just">
              <a:lnSpc>
                <a:spcPct val="107000"/>
              </a:lnSpc>
              <a:spcAft>
                <a:spcPts val="799"/>
              </a:spcAft>
            </a:pPr>
            <a:endParaRPr b="0" lang="it-IT" sz="1000" spc="-1" strike="noStrike">
              <a:solidFill>
                <a:srgbClr val="000000"/>
              </a:solidFill>
              <a:latin typeface="Arial"/>
            </a:endParaRPr>
          </a:p>
        </p:txBody>
      </p:sp>
      <p:sp>
        <p:nvSpPr>
          <p:cNvPr id="50" name="Textfeld 4"/>
          <p:cNvSpPr/>
          <p:nvPr/>
        </p:nvSpPr>
        <p:spPr>
          <a:xfrm>
            <a:off x="3979080" y="1160280"/>
            <a:ext cx="2516040" cy="517320"/>
          </a:xfrm>
          <a:prstGeom prst="rect">
            <a:avLst/>
          </a:prstGeom>
          <a:noFill/>
          <a:ln w="0">
            <a:noFill/>
          </a:ln>
        </p:spPr>
        <p:style>
          <a:lnRef idx="0"/>
          <a:fillRef idx="0"/>
          <a:effectRef idx="0"/>
          <a:fontRef idx="minor"/>
        </p:style>
        <p:txBody>
          <a:bodyPr anchor="t">
            <a:spAutoFit/>
          </a:bodyPr>
          <a:p>
            <a:pPr>
              <a:lnSpc>
                <a:spcPct val="100000"/>
              </a:lnSpc>
            </a:pPr>
            <a:r>
              <a:rPr b="0" i="1" lang="de-DE" sz="1400" spc="-1" strike="noStrike">
                <a:solidFill>
                  <a:srgbClr val="ffffff"/>
                </a:solidFill>
                <a:latin typeface="Verdana Pro Black"/>
              </a:rPr>
              <a:t>SONDAGGIO</a:t>
            </a:r>
            <a:endParaRPr b="0" lang="it-IT" sz="1400" spc="-1" strike="noStrike">
              <a:solidFill>
                <a:srgbClr val="000000"/>
              </a:solidFill>
              <a:latin typeface="Arial"/>
            </a:endParaRPr>
          </a:p>
          <a:p>
            <a:pPr>
              <a:lnSpc>
                <a:spcPct val="100000"/>
              </a:lnSpc>
            </a:pPr>
            <a:r>
              <a:rPr b="0" i="1" lang="de-DE" sz="1400" spc="-1" strike="noStrike">
                <a:solidFill>
                  <a:srgbClr val="ffffff"/>
                </a:solidFill>
                <a:latin typeface="Verdana Pro Black"/>
              </a:rPr>
              <a:t>Piano difesa clima Termeno</a:t>
            </a:r>
            <a:endParaRPr b="0" lang="it-IT" sz="1400" spc="-1" strike="noStrike">
              <a:solidFill>
                <a:srgbClr val="000000"/>
              </a:solidFill>
              <a:latin typeface="Arial"/>
            </a:endParaRPr>
          </a:p>
        </p:txBody>
      </p:sp>
      <p:sp>
        <p:nvSpPr>
          <p:cNvPr id="51" name="Textfeld 5"/>
          <p:cNvSpPr/>
          <p:nvPr/>
        </p:nvSpPr>
        <p:spPr>
          <a:xfrm>
            <a:off x="1521000" y="1160280"/>
            <a:ext cx="2457720" cy="72900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de-DE" sz="1400" spc="-1" strike="noStrike">
                <a:solidFill>
                  <a:srgbClr val="ffffff"/>
                </a:solidFill>
                <a:latin typeface="Verdana Pro Black"/>
              </a:rPr>
              <a:t>FRAGEBOGEN</a:t>
            </a:r>
            <a:endParaRPr b="0" lang="it-IT" sz="1400" spc="-1" strike="noStrike">
              <a:solidFill>
                <a:srgbClr val="000000"/>
              </a:solidFill>
              <a:latin typeface="Arial"/>
            </a:endParaRPr>
          </a:p>
          <a:p>
            <a:pPr>
              <a:lnSpc>
                <a:spcPct val="100000"/>
              </a:lnSpc>
            </a:pPr>
            <a:r>
              <a:rPr b="0" lang="de-DE" sz="1400" spc="-1" strike="noStrike">
                <a:solidFill>
                  <a:srgbClr val="ffffff"/>
                </a:solidFill>
                <a:latin typeface="Verdana Pro Black"/>
              </a:rPr>
              <a:t>Klimaschutzplan Tramin</a:t>
            </a:r>
            <a:endParaRPr b="0" lang="it-IT" sz="1400" spc="-1" strike="noStrike">
              <a:solidFill>
                <a:srgbClr val="000000"/>
              </a:solidFill>
              <a:latin typeface="Arial"/>
            </a:endParaRPr>
          </a:p>
        </p:txBody>
      </p:sp>
      <p:pic>
        <p:nvPicPr>
          <p:cNvPr id="52" name="Grafik 11" descr="Ein Bild, das Muster, Symmetrie, Design, Kunst enthält.&#10;&#10;Automatisch generierte Beschreibung"/>
          <p:cNvPicPr/>
          <p:nvPr/>
        </p:nvPicPr>
        <p:blipFill>
          <a:blip r:embed="rId9"/>
          <a:stretch/>
        </p:blipFill>
        <p:spPr>
          <a:xfrm>
            <a:off x="255240" y="8463600"/>
            <a:ext cx="1213200" cy="1213200"/>
          </a:xfrm>
          <a:prstGeom prst="rect">
            <a:avLst/>
          </a:prstGeom>
          <a:ln w="0">
            <a:noFill/>
          </a:ln>
        </p:spPr>
      </p:pic>
      <p:pic>
        <p:nvPicPr>
          <p:cNvPr id="53" name="Grafik 15" descr=""/>
          <p:cNvPicPr/>
          <p:nvPr/>
        </p:nvPicPr>
        <p:blipFill>
          <a:blip r:embed="rId10"/>
          <a:stretch/>
        </p:blipFill>
        <p:spPr>
          <a:xfrm>
            <a:off x="342000" y="203040"/>
            <a:ext cx="669240" cy="86364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Relationships xmlns="http://schemas.openxmlformats.org/package/2006/relationships"><Relationship Id="rId1" Type="http://schemas.openxmlformats.org/officeDocument/2006/relationships/customXmlProps" Target="itemProps1.xml"/>
</Relationships>
</file>

<file path=customXml/_rels/item2.xml.rels><?xml version="1.0" encoding="UTF-8"?>
<Relationships xmlns="http://schemas.openxmlformats.org/package/2006/relationships"><Relationship Id="rId1" Type="http://schemas.openxmlformats.org/officeDocument/2006/relationships/customXmlProps" Target="itemProps2.xml"/>
</Relationships>
</file>

<file path=customXml/_rels/item3.xml.rels><?xml version="1.0" encoding="UTF-8"?>
<Relationships xmlns="http://schemas.openxmlformats.org/package/2006/relationships"><Relationship Id="rId1" Type="http://schemas.openxmlformats.org/officeDocument/2006/relationships/customXmlProps" Target="itemProps3.xml"/>
</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7C1CF13A4431A47A180A57089D89A7E" ma:contentTypeVersion="15" ma:contentTypeDescription="Create a new document." ma:contentTypeScope="" ma:versionID="ab0df27cb6f693a442775fe46de77aa1">
  <xsd:schema xmlns:xsd="http://www.w3.org/2001/XMLSchema" xmlns:xs="http://www.w3.org/2001/XMLSchema" xmlns:p="http://schemas.microsoft.com/office/2006/metadata/properties" xmlns:ns2="93e63fc6-41dd-4298-b19b-1c90241b8edb" xmlns:ns3="bbc18ee8-7efd-4d58-a1da-5b098f5208b2" targetNamespace="http://schemas.microsoft.com/office/2006/metadata/properties" ma:root="true" ma:fieldsID="e05d9c0cdb3529b5c66789d65b7bfd08" ns2:_="" ns3:_="">
    <xsd:import namespace="93e63fc6-41dd-4298-b19b-1c90241b8edb"/>
    <xsd:import namespace="bbc18ee8-7efd-4d58-a1da-5b098f5208b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ServiceLocatio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e63fc6-41dd-4298-b19b-1c90241b8ed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Location" ma:index="12" nillable="true" ma:displayName="Location" ma:indexed="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bf2ef5a-f7aa-4887-8837-7c7dfa7f6bd6"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bc18ee8-7efd-4d58-a1da-5b098f5208b2"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b74e3a14-f74d-4f67-bb26-f2917e80db98}" ma:internalName="TaxCatchAll" ma:showField="CatchAllData" ma:web="bbc18ee8-7efd-4d58-a1da-5b098f5208b2">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bbc18ee8-7efd-4d58-a1da-5b098f5208b2" xsi:nil="true"/>
    <lcf76f155ced4ddcb4097134ff3c332f xmlns="93e63fc6-41dd-4298-b19b-1c90241b8edb">
      <Terms xmlns="http://schemas.microsoft.com/office/infopath/2007/PartnerControls"/>
    </lcf76f155ced4ddcb4097134ff3c332f>
    <SharedWithUsers xmlns="bbc18ee8-7efd-4d58-a1da-5b098f5208b2">
      <UserInfo>
        <DisplayName>Michelangelo Lamonaca</DisplayName>
        <AccountId>148</AccountId>
        <AccountType/>
      </UserInfo>
      <UserInfo>
        <DisplayName>Sonja Abrate | Ökoinstitut</DisplayName>
        <AccountId>36</AccountId>
        <AccountType/>
      </UserInfo>
      <UserInfo>
        <DisplayName>Jana Wagner | Ökoinstitut</DisplayName>
        <AccountId>34</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AA039C3-67C3-4EAF-935A-E85EB324ED34}"/>
</file>

<file path=customXml/itemProps2.xml><?xml version="1.0" encoding="utf-8"?>
<ds:datastoreItem xmlns:ds="http://schemas.openxmlformats.org/officeDocument/2006/customXml" ds:itemID="{E1953E0C-E750-4F15-90BA-BDDF02925F80}">
  <ds:schemaRefs>
    <ds:schemaRef ds:uri="93e63fc6-41dd-4298-b19b-1c90241b8edb"/>
    <ds:schemaRef ds:uri="bbc18ee8-7efd-4d58-a1da-5b098f5208b2"/>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704547D-2AE7-45A8-8FB3-94C6678FF23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2</TotalTime>
  <Application>LibreOffice/7.4.7.2$Windows_x86 LibreOffice_project/723314e595e8007d3cf785c16538505a1c878ca5</Application>
  <AppVersion>15.0000</AppVersion>
  <Words>341</Words>
  <Paragraphs>17</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2023-09-27T08:28:04Z</dcterms:created>
  <dc:creator>Frederike Lanz | Ökoinstitut</dc:creator>
  <dc:description/>
  <dc:language>de-DE</dc:language>
  <cp:lastModifiedBy/>
  <dcterms:modified xsi:type="dcterms:W3CDTF">2024-04-08T09:04:28Z</dcterms:modified>
  <cp:revision>72</cp:revision>
  <dc:subject/>
  <dc:title>PowerPoint-Präsentation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0x010100A7C1CF13A4431A47A180A57089D89A7E</vt:lpwstr>
  </property>
  <property fmtid="{D5CDD505-2E9C-101B-9397-08002B2CF9AE}" pid="3" name="MediaServiceImageTags">
    <vt:lpwstr/>
  </property>
  <property fmtid="{D5CDD505-2E9C-101B-9397-08002B2CF9AE}" pid="4" name="PresentationFormat">
    <vt:lpwstr>A4-Papier (210 x 297 mm)</vt:lpwstr>
  </property>
  <property fmtid="{D5CDD505-2E9C-101B-9397-08002B2CF9AE}" pid="5" name="Slides">
    <vt:i4>1</vt:i4>
  </property>
</Properties>
</file>